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6" r:id="rId2"/>
    <p:sldId id="256" r:id="rId3"/>
    <p:sldId id="257" r:id="rId4"/>
    <p:sldId id="282" r:id="rId5"/>
    <p:sldId id="285" r:id="rId6"/>
    <p:sldId id="284" r:id="rId7"/>
    <p:sldId id="283" r:id="rId8"/>
    <p:sldId id="288" r:id="rId9"/>
    <p:sldId id="286" r:id="rId10"/>
    <p:sldId id="287" r:id="rId11"/>
    <p:sldId id="289" r:id="rId12"/>
    <p:sldId id="290" r:id="rId13"/>
    <p:sldId id="291" r:id="rId14"/>
    <p:sldId id="294" r:id="rId15"/>
    <p:sldId id="292" r:id="rId16"/>
    <p:sldId id="293" r:id="rId17"/>
    <p:sldId id="295" r:id="rId18"/>
    <p:sldId id="296" r:id="rId19"/>
    <p:sldId id="298" r:id="rId20"/>
    <p:sldId id="300" r:id="rId21"/>
    <p:sldId id="299" r:id="rId22"/>
    <p:sldId id="297" r:id="rId23"/>
    <p:sldId id="301" r:id="rId24"/>
    <p:sldId id="305" r:id="rId25"/>
    <p:sldId id="304" r:id="rId26"/>
    <p:sldId id="303" r:id="rId27"/>
    <p:sldId id="302" r:id="rId28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52" d="100"/>
          <a:sy n="52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70D067-56B3-4122-B4DC-42B6BA28FB07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6125" cy="3416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5938"/>
            <a:ext cx="5486400" cy="4098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0288"/>
            <a:ext cx="2971800" cy="4556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21ADDB6-F0FF-4821-BAEB-EB03F5EFB0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Dana Kalachik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30AB3A-8EA6-4197-B604-6C9D50DB1BF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31F3E4-002C-424F-8C8A-625CC2F99BBF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A0BEF8-BCD6-4067-887A-AA4327D75D1F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6ECFA0-F31F-4008-9DB0-BC6A6EF102A6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15F37D-6458-4263-A728-5DF14267DB22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623255-F4CC-4E62-864D-B99BBA92331A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C00782-A9D1-43B1-9671-40A4C0BE97CC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D8CF87-94C3-41C4-B3AF-13D6945299FC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87B35B-7D67-4F37-812D-C8C5523C5539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43E8BB-88D7-4F6E-9564-0C672E9D3D0E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2697AF-83ED-4BDF-BC8C-709ACF30AF0E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DE9EF0-1338-4D41-999E-336E48868200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2A6FFD-BC12-485B-9FD7-F67D93D9D8D5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4B1CF0-B617-45E6-8ED0-B68DCB1BF11B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293F99-F541-4760-AFE5-11F099BDE3E5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4338B3-6637-43B1-BB35-936A28565C61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309C54-E287-4DDF-BBB8-987DD84ED0A5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3ABBDE-B017-4242-B97C-C68BC9B8ADB4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ECBC7E-128A-4836-A413-9559E68DE479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40E2FF-45D5-41A3-8DCD-C3C4DF561813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0A8962-A442-4F82-9A08-12DF74888392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693BF-08D4-4FEC-B330-D068E9BFC8C1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4373F6-9346-45B5-A39E-5663BBD7709C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CD9F52-309A-48E1-A79A-8EF1DA74C400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4B29BF-876F-497D-B64E-DADCCA1A9293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AE3D50-EB97-4EF9-80BA-49B8627F7CF8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38A49A-F1B2-4A4C-BA0C-D4247D416197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E725-74FD-4C8B-94BC-79E7B4ACF19E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C1A0D-0D86-4F47-97FA-B90B35610B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B01A-4BBD-447B-88F8-8D38CC5AEB4C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03380-67F1-48A0-87DB-9365DC1544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820C-D4D7-4D38-9C8E-5562F4D9C715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F6A00-5BB3-4F5A-BB04-DE89518A02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73BFA-59B2-4FC9-A12F-F0E07317F0DD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57CB7-37D8-4D7C-A602-13DDE68E4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C038-61CD-493E-A16D-7BDC8DDCD243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14409-9A56-4E13-ADE3-FB9C3E8A9D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3E62-780E-43E4-9B67-0BE3A6DDFBDF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163BA-2F76-4BD4-A9DD-C636443B22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37B13-EA04-4ECC-8F48-51A3FF7570DC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86E2-75A4-4A22-98FA-03FF4C373A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93CB-6FA4-4A0B-B6F5-C4312A453C86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5FF23-9C10-4084-BA80-82F0CEC6AB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ACDB-CE44-4486-ACB6-C9D228CD5CDA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92D6C-1CF2-4CBB-9A31-7C917A1960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462E-E717-446D-94A9-2D34F3EF2B02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56991-627C-4944-AA35-78038606E9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9C17-3CD8-48F7-BDD3-027D92AA629E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5B2D3-4D05-4A41-81AC-0101DC231E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FDB43-4D73-4F2C-A899-A9E2931B51AE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2FCB6E6-9117-4D43-BC90-A9E1192BCC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3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7.xml"/><Relationship Id="rId15" Type="http://schemas.openxmlformats.org/officeDocument/2006/relationships/slide" Target="slide16.xml"/><Relationship Id="rId23" Type="http://schemas.openxmlformats.org/officeDocument/2006/relationships/slide" Target="slide23.xml"/><Relationship Id="rId10" Type="http://schemas.openxmlformats.org/officeDocument/2006/relationships/slide" Target="slide8.xml"/><Relationship Id="rId19" Type="http://schemas.openxmlformats.org/officeDocument/2006/relationships/slide" Target="slide20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eopardyIc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Unit 2 Test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35100" y="4922838"/>
            <a:ext cx="303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4.0 cc/cm3</a:t>
            </a:r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44500"/>
            <a:ext cx="30480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4988" y="2978150"/>
            <a:ext cx="274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4.3 mL?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1538" y="152400"/>
            <a:ext cx="2684462" cy="602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09800" y="4724400"/>
            <a:ext cx="273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8.3 cm?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623888"/>
            <a:ext cx="7848600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3"/>
          <p:cNvSpPr txBox="1">
            <a:spLocks noChangeArrowheads="1"/>
          </p:cNvSpPr>
          <p:nvPr/>
        </p:nvSpPr>
        <p:spPr bwMode="auto">
          <a:xfrm>
            <a:off x="1790700" y="3362325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/>
              <a:t>This is the measurement at point 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is the density of water.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1600" y="4419600"/>
            <a:ext cx="291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1.0 g/cc?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5988050"/>
            <a:ext cx="39036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Sample D, B, A, C?</a:t>
            </a:r>
          </a:p>
        </p:txBody>
      </p:sp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6113" y="98425"/>
            <a:ext cx="56848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Box 3"/>
          <p:cNvSpPr txBox="1">
            <a:spLocks noChangeArrowheads="1"/>
          </p:cNvSpPr>
          <p:nvPr/>
        </p:nvSpPr>
        <p:spPr bwMode="auto">
          <a:xfrm>
            <a:off x="514350" y="44958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/>
              <a:t>This would be the order of the sample’s densities from least dense to most dense.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28800" y="5257800"/>
            <a:ext cx="3941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are samples A and C?</a:t>
            </a:r>
            <a:endParaRPr lang="en-US" altLang="en-US" sz="900"/>
          </a:p>
        </p:txBody>
      </p:sp>
      <p:pic>
        <p:nvPicPr>
          <p:cNvPr id="3175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7538" y="327025"/>
            <a:ext cx="50704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Box 3"/>
          <p:cNvSpPr txBox="1">
            <a:spLocks noChangeArrowheads="1"/>
          </p:cNvSpPr>
          <p:nvPr/>
        </p:nvSpPr>
        <p:spPr bwMode="auto">
          <a:xfrm>
            <a:off x="762000" y="3527425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/>
              <a:t>These 2 samples would sink if placed in water.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would be the density of an object that has a mass of 208 g and a volume of 4 cc.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5000" y="4572000"/>
            <a:ext cx="2979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52.0 g/cc?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If I have a brick with a density of 8.0 g/cc and I cut it into 4 equal pieces, this would be the density of each brick 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73163" y="4989513"/>
            <a:ext cx="6105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8.0 g/cc? DENSITY NEVER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is the curve at a liquid’s surface by which one measures the volume of the liquid.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19400" y="4800600"/>
            <a:ext cx="340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the meniscus?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An observation we make using a tool 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28800" y="4267200"/>
            <a:ext cx="3646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a measurement?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4">
                    <a:lumMod val="50000"/>
                  </a:schemeClr>
                </a:solidFill>
              </a:rPr>
              <a:t>Unit 2 Test Review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2800" y="1219200"/>
            <a:ext cx="16002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Units &amp; Conversions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Vocab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10000" y="1219200"/>
            <a:ext cx="16002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Density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33600" y="1219200"/>
            <a:ext cx="16002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Measurement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7200" y="1219200"/>
            <a:ext cx="16002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Tools</a:t>
            </a:r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457200" y="57912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457200" y="48006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0" name="Rounded Rectangle 19">
            <a:hlinkClick r:id="rId5" action="ppaction://hlinksldjump"/>
          </p:cNvPr>
          <p:cNvSpPr/>
          <p:nvPr/>
        </p:nvSpPr>
        <p:spPr>
          <a:xfrm>
            <a:off x="457200" y="38100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1" name="Rounded Rectangle 20">
            <a:hlinkClick r:id="rId6" action="ppaction://hlinksldjump"/>
          </p:cNvPr>
          <p:cNvSpPr/>
          <p:nvPr/>
        </p:nvSpPr>
        <p:spPr>
          <a:xfrm>
            <a:off x="457200" y="28194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2" name="Rounded Rectangle 21">
            <a:hlinkClick r:id="rId7" action="ppaction://hlinksldjump"/>
          </p:cNvPr>
          <p:cNvSpPr/>
          <p:nvPr/>
        </p:nvSpPr>
        <p:spPr>
          <a:xfrm>
            <a:off x="457200" y="18288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2133600" y="18288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4" name="Rounded Rectangle 23">
            <a:hlinkClick r:id="rId9" action="ppaction://hlinksldjump"/>
          </p:cNvPr>
          <p:cNvSpPr/>
          <p:nvPr/>
        </p:nvSpPr>
        <p:spPr>
          <a:xfrm>
            <a:off x="2133600" y="28194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5" name="Rounded Rectangle 24">
            <a:hlinkClick r:id="rId10" action="ppaction://hlinksldjump"/>
          </p:cNvPr>
          <p:cNvSpPr/>
          <p:nvPr/>
        </p:nvSpPr>
        <p:spPr>
          <a:xfrm>
            <a:off x="2133600" y="38100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6" name="Rounded Rectangle 25">
            <a:hlinkClick r:id="rId11" action="ppaction://hlinksldjump"/>
          </p:cNvPr>
          <p:cNvSpPr/>
          <p:nvPr/>
        </p:nvSpPr>
        <p:spPr>
          <a:xfrm>
            <a:off x="2133600" y="48006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7" name="Rounded Rectangle 26">
            <a:hlinkClick r:id="rId12" action="ppaction://hlinksldjump"/>
          </p:cNvPr>
          <p:cNvSpPr/>
          <p:nvPr/>
        </p:nvSpPr>
        <p:spPr>
          <a:xfrm>
            <a:off x="2133600" y="57912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28" name="Rounded Rectangle 27">
            <a:hlinkClick r:id="rId13" action="ppaction://hlinksldjump"/>
          </p:cNvPr>
          <p:cNvSpPr/>
          <p:nvPr/>
        </p:nvSpPr>
        <p:spPr>
          <a:xfrm>
            <a:off x="3810000" y="18288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9" name="Rounded Rectangle 28">
            <a:hlinkClick r:id="rId14" action="ppaction://hlinksldjump"/>
          </p:cNvPr>
          <p:cNvSpPr/>
          <p:nvPr/>
        </p:nvSpPr>
        <p:spPr>
          <a:xfrm>
            <a:off x="3810000" y="28194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810000" y="38100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3810000" y="48006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2" name="Rounded Rectangle 31">
            <a:hlinkClick r:id="rId17" action="ppaction://hlinksldjump"/>
          </p:cNvPr>
          <p:cNvSpPr/>
          <p:nvPr/>
        </p:nvSpPr>
        <p:spPr>
          <a:xfrm>
            <a:off x="3810000" y="57912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3" name="Rounded Rectangle 32">
            <a:hlinkClick r:id="rId18" action="ppaction://hlinksldjump"/>
          </p:cNvPr>
          <p:cNvSpPr/>
          <p:nvPr/>
        </p:nvSpPr>
        <p:spPr>
          <a:xfrm>
            <a:off x="5486400" y="18288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4" name="Rounded Rectangle 33">
            <a:hlinkClick r:id="rId19" action="ppaction://hlinksldjump"/>
          </p:cNvPr>
          <p:cNvSpPr/>
          <p:nvPr/>
        </p:nvSpPr>
        <p:spPr>
          <a:xfrm>
            <a:off x="5486400" y="28194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5" name="Rounded Rectangle 34">
            <a:hlinkClick r:id="rId20" action="ppaction://hlinksldjump"/>
          </p:cNvPr>
          <p:cNvSpPr/>
          <p:nvPr/>
        </p:nvSpPr>
        <p:spPr>
          <a:xfrm>
            <a:off x="5486400" y="38100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6" name="Rounded Rectangle 35">
            <a:hlinkClick r:id="rId21" action="ppaction://hlinksldjump"/>
          </p:cNvPr>
          <p:cNvSpPr/>
          <p:nvPr/>
        </p:nvSpPr>
        <p:spPr>
          <a:xfrm>
            <a:off x="5486400" y="48006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7" name="Rounded Rectangle 36">
            <a:hlinkClick r:id="rId22" action="ppaction://hlinksldjump"/>
          </p:cNvPr>
          <p:cNvSpPr/>
          <p:nvPr/>
        </p:nvSpPr>
        <p:spPr>
          <a:xfrm>
            <a:off x="5486400" y="57912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8" name="Rounded Rectangle 37">
            <a:hlinkClick r:id="rId23" action="ppaction://hlinksldjump"/>
          </p:cNvPr>
          <p:cNvSpPr/>
          <p:nvPr/>
        </p:nvSpPr>
        <p:spPr>
          <a:xfrm>
            <a:off x="7162800" y="18288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9" name="Rounded Rectangle 38">
            <a:hlinkClick r:id="rId24" action="ppaction://hlinksldjump"/>
          </p:cNvPr>
          <p:cNvSpPr/>
          <p:nvPr/>
        </p:nvSpPr>
        <p:spPr>
          <a:xfrm>
            <a:off x="7162800" y="28194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40" name="Rounded Rectangle 39">
            <a:hlinkClick r:id="rId25" action="ppaction://hlinksldjump"/>
          </p:cNvPr>
          <p:cNvSpPr/>
          <p:nvPr/>
        </p:nvSpPr>
        <p:spPr>
          <a:xfrm>
            <a:off x="7162800" y="38100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41" name="Rounded Rectangle 40">
            <a:hlinkClick r:id="rId26" action="ppaction://hlinksldjump"/>
          </p:cNvPr>
          <p:cNvSpPr/>
          <p:nvPr/>
        </p:nvSpPr>
        <p:spPr>
          <a:xfrm>
            <a:off x="7162800" y="48006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42" name="Rounded Rectangle 41">
            <a:hlinkClick r:id="rId27" action="ppaction://hlinksldjump"/>
          </p:cNvPr>
          <p:cNvSpPr/>
          <p:nvPr/>
        </p:nvSpPr>
        <p:spPr>
          <a:xfrm>
            <a:off x="7162800" y="57912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The ratio of the mass of a substance to the volume of the substance.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43025" y="4191000"/>
            <a:ext cx="277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density?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344613" y="633413"/>
            <a:ext cx="6781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A system of units based on the meter as a unit length, the gram as a unit mass, and the liter as a unit for volume. Uses multiples of 10.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4822825"/>
            <a:ext cx="3852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the metric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The difference in volume when an irregular object is placed in a graduated cylinder.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4724400"/>
            <a:ext cx="403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water displacement?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is the unit we use when measuring LIQUIDS in the metric system. 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4572000"/>
            <a:ext cx="269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are liters?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is the unit we use when measuring DISTANCE/LENGTH in the metric system 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67000" y="4114800"/>
            <a:ext cx="291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are meters?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is the unit we use when measuring the MASS of an object.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19400" y="46482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Answer: What are grams?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198 cm = ________ m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4600" y="4343400"/>
            <a:ext cx="274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1.98 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9685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6 g = ________ kg.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95600" y="4800600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 0.006kg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300163"/>
            <a:ext cx="6781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tool is used to measure distance or length. 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52600" y="46482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Answer: What is a metric ruler?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tool is used to find the volume of liquids and gases.  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5000" y="4724400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Answer: What is a graduated cylinder?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tool is used to measure the mass of an object.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65250" y="4191000"/>
            <a:ext cx="4249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a triple beam balance?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tool is used to find the volume of a REGULAR shaped solid. 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58888" y="4191000"/>
            <a:ext cx="339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a metric ruler?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latin typeface="Arial Rounded MT Bold" pitchFamily="34" charset="0"/>
              </a:rPr>
              <a:t>This instrument is used to measure the volume of an IRREGULAR shaped object.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52600" y="45720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Answer: What is a graduated cylinder?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52600" y="4419600"/>
            <a:ext cx="294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13.0 mL?</a:t>
            </a: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050" y="320675"/>
            <a:ext cx="2676525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 sz="400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00200" y="5105400"/>
            <a:ext cx="319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Answer: What is 105.6 grams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81000" y="566738"/>
            <a:ext cx="1050290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554</Words>
  <Application>Microsoft Office PowerPoint</Application>
  <PresentationFormat>On-screen Show (4:3)</PresentationFormat>
  <Paragraphs>107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Arial Rounded MT Bold</vt:lpstr>
      <vt:lpstr>Office Theme</vt:lpstr>
      <vt:lpstr>Slide 1</vt:lpstr>
      <vt:lpstr>Unit 2 Test Review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Educational Technology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bpannizzo</cp:lastModifiedBy>
  <cp:revision>52</cp:revision>
  <cp:lastPrinted>2014-06-17T16:21:40Z</cp:lastPrinted>
  <dcterms:created xsi:type="dcterms:W3CDTF">2009-08-07T00:02:41Z</dcterms:created>
  <dcterms:modified xsi:type="dcterms:W3CDTF">2018-09-18T20:28:55Z</dcterms:modified>
  <cp:category>Jeopardy Template</cp:category>
</cp:coreProperties>
</file>